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381C9-2F49-1496-224A-389672C9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85BB0B-B4FA-750E-6EBE-E3E51C9B7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071348-AC24-FA15-67FB-E77C3A80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4B69F-8C0B-4F6E-959F-234AE254929C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F0FF0-3777-DA09-1DEA-09866B41C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ACC025-9217-D183-FB5F-7BA349D5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61F39-A157-4187-A7BD-BBAE6FC4D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707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3CC6D-E3B1-510A-3A6E-615F34AC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1A1492-85D0-4505-5E72-99D042BD9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2B522-73A4-674B-BB32-AF01966C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4B69F-8C0B-4F6E-959F-234AE254929C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B3C69-CA02-FE94-14B1-1D3CCA24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165467-B94C-204C-C796-24FC3487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61F39-A157-4187-A7BD-BBAE6FC4D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5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968A09-580A-4723-9C9C-4CF2588B8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5BD111-A095-A85B-9E18-756D3022F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1837B9-759B-4DEB-734B-0809120FBB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4B69F-8C0B-4F6E-959F-234AE254929C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723ED9-678F-CCB9-B42F-91FE1BF8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7A011A-B576-7231-4762-28433C9C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61F39-A157-4187-A7BD-BBAE6FC4D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62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CAB48-B572-2EBB-329A-B7B8BB92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AFE184-28E5-B1D2-05C4-47B50B045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02B6CF-1936-DB26-C8B3-06224142F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4B69F-8C0B-4F6E-959F-234AE254929C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C05719-8222-56F4-5574-93CD6FC3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01BD6A-3D25-D2B9-3713-0BDF7D0E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61F39-A157-4187-A7BD-BBAE6FC4D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36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977C1-BD13-8DAB-3D8A-05917762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92CF95-88C8-C54D-4464-C570C74F7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EC27F4-FE02-43BD-8595-634AF110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4B69F-8C0B-4F6E-959F-234AE254929C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16EAAD-C310-DC5E-D626-3050405D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52A590-4B6C-B0E6-E255-14F68B77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61F39-A157-4187-A7BD-BBAE6FC4D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96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9B2EF-33F0-9CCA-D122-5126E332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09120C-F773-2A61-7CEC-D0D214BCF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94A47A-361B-1221-9CDF-A3BA052B4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2DEA47-504E-8024-DA04-656EB9F0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4B69F-8C0B-4F6E-959F-234AE254929C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69700C-C513-F81B-0A51-A3CCC75FA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754D5-E36B-C4E6-1409-66CA77B2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61F39-A157-4187-A7BD-BBAE6FC4D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75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94D9F-0867-D492-4693-90BBB1286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957B9D-6674-467F-0ACF-6160BDF43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58B28-2A38-67A9-3CF3-845D1B6B7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553199-0132-54B1-6B34-F45A4DE12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FD4441-8D03-BFB3-0EF1-E394DC831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C848C3-3749-D67F-BAA7-C01C1F5F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4B69F-8C0B-4F6E-959F-234AE254929C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F8CCAE-473F-A100-4E8F-30E6E3FD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192A021-F71E-9CF6-4E8D-6846A6A2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61F39-A157-4187-A7BD-BBAE6FC4D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75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465B8-4F3D-1DB0-1AA2-3236B3E2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B5C87F-2800-8CA6-7129-08ADF15C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4B69F-8C0B-4F6E-959F-234AE254929C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FB2720-2907-635B-4D0B-845EFAF57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DF7336-3984-623E-E941-0FDE8B94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61F39-A157-4187-A7BD-BBAE6FC4D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39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DBBEE2-41F6-3C88-3EB6-B8C620044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4B69F-8C0B-4F6E-959F-234AE254929C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F1BC43C-8D93-E72B-3FAE-2591358C7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E891B-B2E6-2B78-5BA4-5D7737D6B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61F39-A157-4187-A7BD-BBAE6FC4D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928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89C44-C658-8417-ABC3-5A9066F7E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F0CFA9-90DB-8261-2BC8-15B7DE88D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124AD7-5C8C-2113-79AE-B11DB994F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B41A5E-B335-0248-5676-9903000F0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4B69F-8C0B-4F6E-959F-234AE254929C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CE0C7-F120-C828-C467-5804F4FB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A7DB3F-EF9F-8B42-216F-DE43CAF8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61F39-A157-4187-A7BD-BBAE6FC4D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76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6C256-95DB-A74A-3D33-1BF8C8265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29B6A63-03A2-90C6-AB8B-080A64F53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EB7F1E-2D5D-58BD-779F-6DEEF604F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FC1037-252D-F225-F706-5060B5A4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4B69F-8C0B-4F6E-959F-234AE254929C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33E886-B5CC-C692-C3CF-810095C1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B8C549-A87F-9AE4-0D21-9E0CCAF2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61F39-A157-4187-A7BD-BBAE6FC4D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00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99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89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228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4" baseType="lpstr"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Almudena Garcia</dc:creator>
  <cp:lastModifiedBy>Almudena Garcia</cp:lastModifiedBy>
  <cp:revision>1</cp:revision>
  <dcterms:created xsi:type="dcterms:W3CDTF">2026-05-15T18:17:44Z</dcterms:created>
  <dcterms:modified xsi:type="dcterms:W3CDTF">2026-05-15T18:18:32Z</dcterms:modified>
</cp:coreProperties>
</file>